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1" r:id="rId3"/>
    <p:sldId id="257" r:id="rId4"/>
    <p:sldId id="280" r:id="rId5"/>
    <p:sldId id="272" r:id="rId6"/>
    <p:sldId id="258" r:id="rId7"/>
    <p:sldId id="273" r:id="rId8"/>
    <p:sldId id="270" r:id="rId9"/>
    <p:sldId id="276" r:id="rId10"/>
    <p:sldId id="279" r:id="rId11"/>
    <p:sldId id="278" r:id="rId12"/>
    <p:sldId id="274" r:id="rId13"/>
    <p:sldId id="275" r:id="rId14"/>
    <p:sldId id="277" r:id="rId15"/>
    <p:sldId id="282" r:id="rId16"/>
    <p:sldId id="283" r:id="rId17"/>
    <p:sldId id="281" r:id="rId18"/>
    <p:sldId id="265" r:id="rId19"/>
  </p:sldIdLst>
  <p:sldSz cx="9144000" cy="5143500" type="screen16x9"/>
  <p:notesSz cx="6858000" cy="9144000"/>
  <p:embeddedFontLst>
    <p:embeddedFont>
      <p:font typeface="Nunito ExtraBold" panose="00000900000000000000" pitchFamily="2" charset="-18"/>
      <p:bold r:id="rId20"/>
      <p:boldItalic r:id="rId21"/>
    </p:embeddedFont>
    <p:embeddedFont>
      <p:font typeface="Nunito SemiBold" panose="00000700000000000000" pitchFamily="2" charset="-18"/>
      <p:bold r:id="rId22"/>
      <p:boldItalic r:id="rId23"/>
    </p:embeddedFont>
    <p:embeddedFont>
      <p:font typeface="Nunito Light" panose="00000400000000000000" pitchFamily="2" charset="-18"/>
      <p:regular r:id="rId24"/>
      <p:italic r:id="rId25"/>
    </p:embeddedFont>
    <p:embeddedFont>
      <p:font typeface="Nunito ExtraLight" panose="00000300000000000000" pitchFamily="2" charset="-18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unito Black" panose="00000A00000000000000" pitchFamily="2" charset="-18"/>
      <p:bold r:id="rId32"/>
      <p:boldItalic r:id="rId33"/>
    </p:embeddedFont>
    <p:embeddedFont>
      <p:font typeface="Nunito" panose="00000500000000000000" pitchFamily="2" charset="-18"/>
      <p:regular r:id="rId34"/>
      <p:bold r:id="rId35"/>
      <p:italic r:id="rId36"/>
      <p:boldItalic r:id="rId37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254C-2323-4B8B-A097-5EBCDA08241D}" type="datetimeFigureOut">
              <a:rPr lang="hu-HU" smtClean="0"/>
              <a:t>2020.01.11.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5E5E-B0BF-468B-9FDE-931C689F4B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0554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254C-2323-4B8B-A097-5EBCDA08241D}" type="datetimeFigureOut">
              <a:rPr lang="hu-HU" smtClean="0"/>
              <a:t>2020.01.11.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5E5E-B0BF-468B-9FDE-931C689F4B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370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254C-2323-4B8B-A097-5EBCDA08241D}" type="datetimeFigureOut">
              <a:rPr lang="hu-HU" smtClean="0"/>
              <a:t>2020.01.11.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5E5E-B0BF-468B-9FDE-931C689F4B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508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Nunito Light" pitchFamily="2" charset="-18"/>
              </a:defRPr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 SemiBold" pitchFamily="2" charset="-18"/>
              </a:defRPr>
            </a:lvl1pPr>
          </a:lstStyle>
          <a:p>
            <a:fld id="{1648254C-2323-4B8B-A097-5EBCDA08241D}" type="datetimeFigureOut">
              <a:rPr lang="hu-HU" smtClean="0"/>
              <a:pPr/>
              <a:t>2020.01.11.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 SemiBold" pitchFamily="2" charset="-18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 SemiBold" pitchFamily="2" charset="-18"/>
              </a:defRPr>
            </a:lvl1pPr>
          </a:lstStyle>
          <a:p>
            <a:fld id="{BC935E5E-B0BF-468B-9FDE-931C689F4B66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245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254C-2323-4B8B-A097-5EBCDA08241D}" type="datetimeFigureOut">
              <a:rPr lang="hu-HU" smtClean="0"/>
              <a:t>2020.01.11.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5E5E-B0BF-468B-9FDE-931C689F4B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410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254C-2323-4B8B-A097-5EBCDA08241D}" type="datetimeFigureOut">
              <a:rPr lang="hu-HU" smtClean="0"/>
              <a:t>2020.01.11.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5E5E-B0BF-468B-9FDE-931C689F4B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670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254C-2323-4B8B-A097-5EBCDA08241D}" type="datetimeFigureOut">
              <a:rPr lang="hu-HU" smtClean="0"/>
              <a:t>2020.01.11.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5E5E-B0BF-468B-9FDE-931C689F4B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760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254C-2323-4B8B-A097-5EBCDA08241D}" type="datetimeFigureOut">
              <a:rPr lang="hu-HU" smtClean="0"/>
              <a:t>2020.01.11.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5E5E-B0BF-468B-9FDE-931C689F4B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778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254C-2323-4B8B-A097-5EBCDA08241D}" type="datetimeFigureOut">
              <a:rPr lang="hu-HU" smtClean="0"/>
              <a:t>2020.01.11.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5E5E-B0BF-468B-9FDE-931C689F4B66}" type="slidenum">
              <a:rPr lang="hu-HU" smtClean="0"/>
              <a:t>‹#›</a:t>
            </a:fld>
            <a:endParaRPr lang="hu-HU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07504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147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254C-2323-4B8B-A097-5EBCDA08241D}" type="datetimeFigureOut">
              <a:rPr lang="hu-HU" smtClean="0"/>
              <a:t>2020.01.11.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5E5E-B0BF-468B-9FDE-931C689F4B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253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254C-2323-4B8B-A097-5EBCDA08241D}" type="datetimeFigureOut">
              <a:rPr lang="hu-HU" smtClean="0"/>
              <a:t>2020.01.11.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5E5E-B0BF-468B-9FDE-931C689F4B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623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8254C-2323-4B8B-A097-5EBCDA08241D}" type="datetimeFigureOut">
              <a:rPr lang="hu-HU" smtClean="0"/>
              <a:t>2020.01.11.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35E5E-B0BF-468B-9FDE-931C689F4B66}" type="slidenum">
              <a:rPr lang="hu-HU" smtClean="0"/>
              <a:t>‹#›</a:t>
            </a:fld>
            <a:endParaRPr lang="hu-HU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07504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476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027937"/>
          </a:xfrm>
        </p:spPr>
        <p:txBody>
          <a:bodyPr/>
          <a:lstStyle/>
          <a:p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Light" pitchFamily="2" charset="-18"/>
              </a:rPr>
              <a:t>AZ INFORMÁCIÓ SZÉP</a:t>
            </a:r>
            <a:endParaRPr lang="hu-HU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2859782"/>
            <a:ext cx="6400800" cy="1314450"/>
          </a:xfrm>
        </p:spPr>
        <p:txBody>
          <a:bodyPr/>
          <a:lstStyle/>
          <a:p>
            <a:r>
              <a:rPr lang="hu-HU" dirty="0" smtClean="0">
                <a:solidFill>
                  <a:schemeClr val="bg1">
                    <a:lumMod val="75000"/>
                  </a:schemeClr>
                </a:solidFill>
                <a:latin typeface="Nunito SemiBold" pitchFamily="2" charset="-18"/>
              </a:rPr>
              <a:t>az adatvizualizációk készítésének módszertani sokfélesége</a:t>
            </a:r>
            <a:endParaRPr lang="hu-HU" dirty="0">
              <a:solidFill>
                <a:schemeClr val="bg1">
                  <a:lumMod val="75000"/>
                </a:schemeClr>
              </a:solidFill>
              <a:latin typeface="Nunito SemiBold" pitchFamily="2" charset="-1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3" y="4461960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Light" pitchFamily="2" charset="-18"/>
              </a:rPr>
              <a:t>SZÉKELYDATA 2020</a:t>
            </a:r>
            <a:endParaRPr lang="hu-HU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4249" y="456997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Light" pitchFamily="2" charset="-18"/>
              </a:rPr>
              <a:t>MINKÓ MIHÁLY</a:t>
            </a:r>
            <a:endParaRPr lang="hu-HU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3675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" b="2220"/>
          <a:stretch/>
        </p:blipFill>
        <p:spPr>
          <a:xfrm>
            <a:off x="539552" y="339502"/>
            <a:ext cx="8208912" cy="4464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6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0468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Cole </a:t>
            </a:r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Nussbaumer-Knaflic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:</a:t>
            </a:r>
          </a:p>
          <a:p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Storytelling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 </a:t>
            </a:r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with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 </a:t>
            </a:r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data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Nunito" panose="00000500000000000000" pitchFamily="2" charset="-18"/>
            </a:endParaRPr>
          </a:p>
        </p:txBody>
      </p:sp>
      <p:pic>
        <p:nvPicPr>
          <p:cNvPr id="2050" name="Picture 2" descr="https://s12emagst.akamaized.net/products/19129/19128088/images/res_58791bfbe000a20ce958ff7cd901ad76_450x450_hpq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0" r="10961"/>
          <a:stretch/>
        </p:blipFill>
        <p:spPr bwMode="auto">
          <a:xfrm>
            <a:off x="4716016" y="411510"/>
            <a:ext cx="3384376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275606"/>
            <a:ext cx="5020341" cy="3088793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251520" y="520468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Cole </a:t>
            </a:r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Nussbaumer-Knaflic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:</a:t>
            </a:r>
          </a:p>
          <a:p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Storytelling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 </a:t>
            </a:r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with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 </a:t>
            </a:r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data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Nunito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413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0468"/>
            <a:ext cx="2480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Tamara </a:t>
            </a:r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Munzner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:</a:t>
            </a:r>
          </a:p>
          <a:p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Visualization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 </a:t>
            </a:r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Analysis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 &amp; Design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Nunito" panose="00000500000000000000" pitchFamily="2" charset="-18"/>
            </a:endParaRPr>
          </a:p>
        </p:txBody>
      </p:sp>
      <p:pic>
        <p:nvPicPr>
          <p:cNvPr id="1026" name="Picture 2" descr="https://images.tandf.co.uk/common/jackets/agentjpg/978146650/97814665089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27534"/>
            <a:ext cx="3219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5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0468"/>
            <a:ext cx="2480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Tamara </a:t>
            </a:r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Munzner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:</a:t>
            </a:r>
          </a:p>
          <a:p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Visualization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 </a:t>
            </a:r>
            <a:r>
              <a:rPr lang="hu-HU" sz="2000" dirty="0" err="1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Analysis</a:t>
            </a:r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 &amp; Design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Nunito" panose="00000500000000000000" pitchFamily="2" charset="-18"/>
            </a:endParaRPr>
          </a:p>
        </p:txBody>
      </p:sp>
      <p:pic>
        <p:nvPicPr>
          <p:cNvPr id="2052" name="Picture 4" descr="Image result for tamara munzner visualization analysis and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14741"/>
            <a:ext cx="5424537" cy="43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38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16024"/>
            <a:ext cx="3213230" cy="4227934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16024"/>
            <a:ext cx="3213230" cy="4227934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971600" y="4515966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Nunito Light" panose="00000400000000000000" pitchFamily="2" charset="-18"/>
              </a:rPr>
              <a:t>Megyei jogú városok</a:t>
            </a:r>
            <a:endParaRPr lang="hu-HU" dirty="0">
              <a:solidFill>
                <a:schemeClr val="bg1"/>
              </a:solidFill>
              <a:latin typeface="Nunito Light" panose="00000400000000000000" pitchFamily="2" charset="-18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4939224" y="451596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Nunito Light" panose="00000400000000000000" pitchFamily="2" charset="-18"/>
              </a:rPr>
              <a:t>Budapest kerületei</a:t>
            </a:r>
            <a:endParaRPr lang="hu-HU" dirty="0">
              <a:solidFill>
                <a:schemeClr val="bg1"/>
              </a:solidFill>
              <a:latin typeface="Nunito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5446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971600" y="4515966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Nunito Light" panose="00000400000000000000" pitchFamily="2" charset="-18"/>
              </a:rPr>
              <a:t>Megyei jogú városok</a:t>
            </a:r>
            <a:endParaRPr lang="hu-HU" dirty="0">
              <a:solidFill>
                <a:schemeClr val="bg1"/>
              </a:solidFill>
              <a:latin typeface="Nunito Light" panose="00000400000000000000" pitchFamily="2" charset="-18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34" y="266415"/>
            <a:ext cx="3213230" cy="422793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81991"/>
            <a:ext cx="3688494" cy="42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1"/>
          <a:stretch/>
        </p:blipFill>
        <p:spPr>
          <a:xfrm>
            <a:off x="899592" y="555526"/>
            <a:ext cx="7271285" cy="4155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42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1619672" y="1203598"/>
            <a:ext cx="6120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Köszönöm a figyelmet</a:t>
            </a:r>
          </a:p>
          <a:p>
            <a:r>
              <a:rPr lang="hu-HU" sz="5400" dirty="0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Sok szépet nektek!</a:t>
            </a:r>
            <a:endParaRPr lang="hu-HU" sz="5400" dirty="0">
              <a:solidFill>
                <a:schemeClr val="bg1">
                  <a:lumMod val="95000"/>
                </a:schemeClr>
              </a:solidFill>
              <a:latin typeface="Nunito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71457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55526"/>
            <a:ext cx="1768227" cy="17892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7824" y="555526"/>
            <a:ext cx="525658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smtClean="0">
                <a:solidFill>
                  <a:schemeClr val="bg1">
                    <a:lumMod val="95000"/>
                  </a:schemeClr>
                </a:solidFill>
                <a:latin typeface="Nunito ExtraLight" pitchFamily="2" charset="-18"/>
              </a:rPr>
              <a:t>MINKÓ MIHÁLY</a:t>
            </a:r>
          </a:p>
          <a:p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rPr>
              <a:t>Adatvizualizáció tréner</a:t>
            </a:r>
          </a:p>
          <a:p>
            <a:endParaRPr lang="hu-HU" dirty="0" smtClean="0">
              <a:solidFill>
                <a:schemeClr val="bg1">
                  <a:lumMod val="95000"/>
                </a:schemeClr>
              </a:solidFill>
              <a:latin typeface="Nunito ExtraLight" pitchFamily="2" charset="-18"/>
            </a:endParaRPr>
          </a:p>
          <a:p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ExtraLight" pitchFamily="2" charset="-18"/>
              </a:rPr>
              <a:t>SZTE BTK – </a:t>
            </a:r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rPr>
              <a:t>Filozófia szak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latin typeface="Nunito ExtraLight" pitchFamily="2" charset="-18"/>
            </a:endParaRPr>
          </a:p>
          <a:p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rPr>
              <a:t>10</a:t>
            </a:r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ExtraLight" pitchFamily="2" charset="-18"/>
              </a:rPr>
              <a:t> éve foglalkozom adatvizualizációkkal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latin typeface="Nunito ExtraLight" pitchFamily="2" charset="-18"/>
            </a:endParaRPr>
          </a:p>
          <a:p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rPr>
              <a:t>7</a:t>
            </a:r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ExtraLight" pitchFamily="2" charset="-18"/>
              </a:rPr>
              <a:t> különböző egyetemen tartottam vendégelőadást a témában az elmúlt években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latin typeface="Nunito ExtraLight" pitchFamily="2" charset="-18"/>
            </a:endParaRPr>
          </a:p>
          <a:p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rPr>
              <a:t>~300 </a:t>
            </a:r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ExtraLight" pitchFamily="2" charset="-18"/>
              </a:rPr>
              <a:t>embert oktattam</a:t>
            </a:r>
          </a:p>
          <a:p>
            <a:endParaRPr lang="hu-HU" dirty="0" smtClean="0">
              <a:solidFill>
                <a:schemeClr val="bg1">
                  <a:lumMod val="95000"/>
                </a:schemeClr>
              </a:solidFill>
              <a:latin typeface="Nunito ExtraLight" pitchFamily="2" charset="-18"/>
            </a:endParaRPr>
          </a:p>
          <a:p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rPr>
              <a:t>~15 </a:t>
            </a:r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ExtraLight" pitchFamily="2" charset="-18"/>
              </a:rPr>
              <a:t>adatvizualizáció meetupot szerveztem 2017 óta</a:t>
            </a:r>
            <a:endParaRPr lang="hu-HU" dirty="0">
              <a:solidFill>
                <a:schemeClr val="bg1">
                  <a:lumMod val="95000"/>
                </a:schemeClr>
              </a:solidFill>
              <a:latin typeface="Nunito ExtraLight" pitchFamily="2" charset="-18"/>
            </a:endParaRPr>
          </a:p>
          <a:p>
            <a:r>
              <a:rPr lang="hu-HU" dirty="0" smtClean="0">
                <a:solidFill>
                  <a:schemeClr val="bg1">
                    <a:lumMod val="95000"/>
                  </a:schemeClr>
                </a:solidFill>
                <a:latin typeface="Nunito ExtraLight" pitchFamily="2" charset="-18"/>
              </a:rPr>
              <a:t> </a:t>
            </a:r>
            <a:endParaRPr lang="hu-HU" dirty="0">
              <a:solidFill>
                <a:schemeClr val="bg1">
                  <a:lumMod val="95000"/>
                </a:schemeClr>
              </a:solidFill>
              <a:latin typeface="Nunito ExtraLight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456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originals/c6/35/99/c635995815939c2df25c6a7aab341b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1510"/>
            <a:ext cx="5760640" cy="42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4"/>
          <p:cNvSpPr txBox="1"/>
          <p:nvPr/>
        </p:nvSpPr>
        <p:spPr>
          <a:xfrm>
            <a:off x="323528" y="555526"/>
            <a:ext cx="2480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Bak Imre:</a:t>
            </a:r>
          </a:p>
          <a:p>
            <a:r>
              <a:rPr lang="hu-HU" sz="2400" dirty="0" smtClean="0">
                <a:solidFill>
                  <a:schemeClr val="bg1">
                    <a:lumMod val="95000"/>
                  </a:schemeClr>
                </a:solidFill>
                <a:latin typeface="Nunito Light" pitchFamily="2" charset="-18"/>
              </a:rPr>
              <a:t>Nap – Bika - Arc</a:t>
            </a:r>
            <a:endParaRPr lang="hu-HU" sz="2400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941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5361" y="560750"/>
            <a:ext cx="8136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 Black" panose="00000A00000000000000" pitchFamily="2" charset="-18"/>
              </a:rPr>
              <a:t>SZÉP</a:t>
            </a:r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rPr>
              <a:t> </a:t>
            </a:r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 ExtraBold" panose="00000900000000000000" pitchFamily="2" charset="-18"/>
              </a:rPr>
              <a:t>AZ</a:t>
            </a:r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rPr>
              <a:t> AMI</a:t>
            </a:r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 Light" pitchFamily="2" charset="-18"/>
              </a:rPr>
              <a:t> </a:t>
            </a:r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" panose="00000500000000000000" pitchFamily="2" charset="-18"/>
              </a:rPr>
              <a:t>ÉRDEK</a:t>
            </a:r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 Light" pitchFamily="2" charset="-18"/>
              </a:rPr>
              <a:t> NÉLKÜL </a:t>
            </a:r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 ExtraLight" panose="00000300000000000000" pitchFamily="2" charset="-18"/>
              </a:rPr>
              <a:t>TETSZIK</a:t>
            </a:r>
            <a:endParaRPr lang="hu-HU" sz="6000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5360" y="2586266"/>
            <a:ext cx="8379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 smtClean="0">
                <a:solidFill>
                  <a:schemeClr val="bg1">
                    <a:lumMod val="95000"/>
                  </a:schemeClr>
                </a:solidFill>
                <a:latin typeface="Nunito SemiBold" panose="00000700000000000000" pitchFamily="2" charset="-18"/>
              </a:rPr>
              <a:t>Az értelem és a képzelőerő szabad játéka</a:t>
            </a:r>
            <a:endParaRPr lang="hu-HU" sz="4800" dirty="0">
              <a:solidFill>
                <a:schemeClr val="bg1">
                  <a:lumMod val="95000"/>
                </a:schemeClr>
              </a:solidFill>
              <a:latin typeface="Nunito SemiBold" panose="000007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00403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840" y="1068581"/>
            <a:ext cx="5832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 Light" panose="00000400000000000000" pitchFamily="2" charset="-18"/>
              </a:rPr>
              <a:t>ADAT</a:t>
            </a:r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 SemiBold" pitchFamily="2" charset="-18"/>
              </a:rPr>
              <a:t> +</a:t>
            </a:r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 Light" pitchFamily="2" charset="-18"/>
              </a:rPr>
              <a:t>VIZUALIZÁCIÓ</a:t>
            </a:r>
          </a:p>
          <a:p>
            <a:r>
              <a:rPr lang="hu-HU" sz="6000" dirty="0" smtClean="0">
                <a:solidFill>
                  <a:schemeClr val="bg1">
                    <a:lumMod val="95000"/>
                  </a:schemeClr>
                </a:solidFill>
                <a:latin typeface="Nunito Light" pitchFamily="2" charset="-18"/>
              </a:rPr>
              <a:t>= INFORMÁCIÓ</a:t>
            </a:r>
            <a:endParaRPr lang="hu-HU" sz="6000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1590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upload.wikimedia.org/wikipedia/commons/thumb/4/4c/Jacques_Bertin_71.jpg/220px-Jacques_Bertin_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996" y="699542"/>
            <a:ext cx="2592288" cy="228592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ecx.images-amazon.com/images/I/518z2BqNTDL._SX414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99542"/>
            <a:ext cx="3240360" cy="38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422" y="3305555"/>
            <a:ext cx="2480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Jacques </a:t>
            </a:r>
            <a:r>
              <a:rPr lang="hu-HU" sz="24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Bertin</a:t>
            </a:r>
          </a:p>
          <a:p>
            <a:r>
              <a:rPr lang="hu-HU" sz="2400" dirty="0" smtClean="0">
                <a:solidFill>
                  <a:schemeClr val="bg1">
                    <a:lumMod val="95000"/>
                  </a:schemeClr>
                </a:solidFill>
                <a:latin typeface="Nunito Light" pitchFamily="2" charset="-18"/>
              </a:rPr>
              <a:t>1918- 2010</a:t>
            </a:r>
            <a:endParaRPr lang="hu-HU" sz="2400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007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555526"/>
            <a:ext cx="2480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Vizuális</a:t>
            </a:r>
          </a:p>
          <a:p>
            <a:r>
              <a:rPr lang="hu-HU" sz="24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változók</a:t>
            </a:r>
            <a:endParaRPr lang="hu-HU" sz="2400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  <p:pic>
        <p:nvPicPr>
          <p:cNvPr id="6" name="Picture 4" descr="https://s-media-cache-ak0.pinimg.com/736x/50/8f/ae/508fae45076049ecc82eec0f7339fa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53666"/>
            <a:ext cx="5486900" cy="46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37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0"/>
            <a:ext cx="2232248" cy="9155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Rectangle 9"/>
          <p:cNvSpPr/>
          <p:nvPr/>
        </p:nvSpPr>
        <p:spPr>
          <a:xfrm>
            <a:off x="2339752" y="0"/>
            <a:ext cx="2232248" cy="911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Rectangle 10"/>
          <p:cNvSpPr/>
          <p:nvPr/>
        </p:nvSpPr>
        <p:spPr>
          <a:xfrm>
            <a:off x="4572000" y="0"/>
            <a:ext cx="2232248" cy="915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Rectangle 11"/>
          <p:cNvSpPr/>
          <p:nvPr/>
        </p:nvSpPr>
        <p:spPr>
          <a:xfrm>
            <a:off x="6804248" y="0"/>
            <a:ext cx="2232248" cy="915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Box 4"/>
          <p:cNvSpPr txBox="1"/>
          <p:nvPr/>
        </p:nvSpPr>
        <p:spPr>
          <a:xfrm>
            <a:off x="179512" y="26749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DIAGRAMOK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26749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TÉRKÉPEK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12274" y="267494"/>
            <a:ext cx="197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HÁLÓZATOK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4522" y="267494"/>
            <a:ext cx="2299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95000"/>
                  </a:schemeClr>
                </a:solidFill>
                <a:latin typeface="Nunito ExtraBold" pitchFamily="2" charset="-18"/>
              </a:rPr>
              <a:t>SZIMBÓLUMOK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Nunito Light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" t="22027" r="830" b="25974"/>
          <a:stretch/>
        </p:blipFill>
        <p:spPr>
          <a:xfrm rot="16200000">
            <a:off x="3569366" y="1918205"/>
            <a:ext cx="4229100" cy="22238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4" t="5128" r="16954" b="2274"/>
          <a:stretch/>
        </p:blipFill>
        <p:spPr>
          <a:xfrm>
            <a:off x="2333548" y="915566"/>
            <a:ext cx="2238451" cy="42279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7" t="4923" r="15454" b="322"/>
          <a:stretch/>
        </p:blipFill>
        <p:spPr>
          <a:xfrm>
            <a:off x="6803136" y="914401"/>
            <a:ext cx="2231136" cy="422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45" r="55335"/>
          <a:stretch/>
        </p:blipFill>
        <p:spPr>
          <a:xfrm>
            <a:off x="107503" y="914400"/>
            <a:ext cx="222604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0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3"/>
          <a:stretch/>
        </p:blipFill>
        <p:spPr>
          <a:xfrm>
            <a:off x="1619672" y="411510"/>
            <a:ext cx="6015079" cy="4410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09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124</Words>
  <Application>Microsoft Office PowerPoint</Application>
  <PresentationFormat>Diavetítés a képernyőre (16:9 oldalarány)</PresentationFormat>
  <Paragraphs>44</Paragraphs>
  <Slides>18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7" baseType="lpstr">
      <vt:lpstr>Arial</vt:lpstr>
      <vt:lpstr>Nunito ExtraBold</vt:lpstr>
      <vt:lpstr>Nunito SemiBold</vt:lpstr>
      <vt:lpstr>Nunito Light</vt:lpstr>
      <vt:lpstr>Nunito ExtraLight</vt:lpstr>
      <vt:lpstr>Calibri</vt:lpstr>
      <vt:lpstr>Nunito Black</vt:lpstr>
      <vt:lpstr>Nunito</vt:lpstr>
      <vt:lpstr>Office Theme</vt:lpstr>
      <vt:lpstr>AZ INFORMÁCIÓ SZÉP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Thinkstation</dc:creator>
  <cp:lastModifiedBy>x230</cp:lastModifiedBy>
  <cp:revision>34</cp:revision>
  <dcterms:created xsi:type="dcterms:W3CDTF">2019-11-24T13:29:22Z</dcterms:created>
  <dcterms:modified xsi:type="dcterms:W3CDTF">2020-01-11T09:27:26Z</dcterms:modified>
</cp:coreProperties>
</file>